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11" r:id="rId6"/>
    <p:sldId id="312" r:id="rId7"/>
    <p:sldId id="31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FF33"/>
    <a:srgbClr val="FF0066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2: Time for action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/>
              <a:t>Unit 2 – Roundup &amp; Writing rules 2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2CA1B56-1EBD-350C-E407-5EBFE68B6CF9}"/>
              </a:ext>
            </a:extLst>
          </p:cNvPr>
          <p:cNvSpPr txBox="1"/>
          <p:nvPr/>
        </p:nvSpPr>
        <p:spPr>
          <a:xfrm>
            <a:off x="143033" y="676169"/>
            <a:ext cx="2533055" cy="400110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err="1"/>
              <a:t>workbook</a:t>
            </a:r>
            <a:r>
              <a:rPr lang="hr-HR" sz="2000" dirty="0"/>
              <a:t> p. 29/30.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BF19FA-DD5E-8B65-F159-5B0B6FB8D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11" y="114300"/>
            <a:ext cx="8229600" cy="66294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EBA0A28-7282-9963-5471-39BEBA39A8A5}"/>
              </a:ext>
            </a:extLst>
          </p:cNvPr>
          <p:cNvSpPr txBox="1"/>
          <p:nvPr/>
        </p:nvSpPr>
        <p:spPr>
          <a:xfrm>
            <a:off x="3650942" y="2308194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goldfish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F5DFE4C-0C23-EC79-6B1F-9F47E8F40EBD}"/>
              </a:ext>
            </a:extLst>
          </p:cNvPr>
          <p:cNvSpPr txBox="1"/>
          <p:nvPr/>
        </p:nvSpPr>
        <p:spPr>
          <a:xfrm>
            <a:off x="3603224" y="2769859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parrot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3D8DB84-BB10-D3C5-E4A0-09B78C231B6F}"/>
              </a:ext>
            </a:extLst>
          </p:cNvPr>
          <p:cNvSpPr txBox="1"/>
          <p:nvPr/>
        </p:nvSpPr>
        <p:spPr>
          <a:xfrm>
            <a:off x="3603224" y="3231524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budgie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3CC2D20-39B1-3D15-ED72-B0E82AD612C5}"/>
              </a:ext>
            </a:extLst>
          </p:cNvPr>
          <p:cNvSpPr txBox="1"/>
          <p:nvPr/>
        </p:nvSpPr>
        <p:spPr>
          <a:xfrm>
            <a:off x="6096000" y="2308193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tracksuit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5DB243C-8EE1-924B-8811-C555AC645565}"/>
              </a:ext>
            </a:extLst>
          </p:cNvPr>
          <p:cNvSpPr txBox="1"/>
          <p:nvPr/>
        </p:nvSpPr>
        <p:spPr>
          <a:xfrm>
            <a:off x="6096000" y="2769858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sweater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0E0E29F-562A-1DB1-68FB-5DC6B8171366}"/>
              </a:ext>
            </a:extLst>
          </p:cNvPr>
          <p:cNvSpPr txBox="1"/>
          <p:nvPr/>
        </p:nvSpPr>
        <p:spPr>
          <a:xfrm>
            <a:off x="6150746" y="3231523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trousers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A4C1171-EDFF-7351-8A7E-71AA7AA20469}"/>
              </a:ext>
            </a:extLst>
          </p:cNvPr>
          <p:cNvSpPr txBox="1"/>
          <p:nvPr/>
        </p:nvSpPr>
        <p:spPr>
          <a:xfrm>
            <a:off x="8694938" y="2269177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jumping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8A1F17A-5286-68C3-B01D-5E9F957815E3}"/>
              </a:ext>
            </a:extLst>
          </p:cNvPr>
          <p:cNvSpPr txBox="1"/>
          <p:nvPr/>
        </p:nvSpPr>
        <p:spPr>
          <a:xfrm>
            <a:off x="8541058" y="2750349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swimming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1249368-BD4E-2135-FC87-1B273139036B}"/>
              </a:ext>
            </a:extLst>
          </p:cNvPr>
          <p:cNvSpPr txBox="1"/>
          <p:nvPr/>
        </p:nvSpPr>
        <p:spPr>
          <a:xfrm>
            <a:off x="8694938" y="3231522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studying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0799A6A-108F-45E2-EC59-BD063995C629}"/>
              </a:ext>
            </a:extLst>
          </p:cNvPr>
          <p:cNvSpPr txBox="1"/>
          <p:nvPr/>
        </p:nvSpPr>
        <p:spPr>
          <a:xfrm>
            <a:off x="5251882" y="4640994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Germany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9CA89A14-334C-14B6-ABDD-5668DFB550FB}"/>
              </a:ext>
            </a:extLst>
          </p:cNvPr>
          <p:cNvSpPr txBox="1"/>
          <p:nvPr/>
        </p:nvSpPr>
        <p:spPr>
          <a:xfrm>
            <a:off x="5251882" y="5102658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86538D74-FF26-8A17-122B-D63836038A4D}"/>
              </a:ext>
            </a:extLst>
          </p:cNvPr>
          <p:cNvSpPr txBox="1"/>
          <p:nvPr/>
        </p:nvSpPr>
        <p:spPr>
          <a:xfrm>
            <a:off x="5529678" y="5461515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France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92B9571D-EDC2-797A-5053-F22F6C569B76}"/>
              </a:ext>
            </a:extLst>
          </p:cNvPr>
          <p:cNvSpPr txBox="1"/>
          <p:nvPr/>
        </p:nvSpPr>
        <p:spPr>
          <a:xfrm>
            <a:off x="5404282" y="5854696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F59005FA-2CC5-27E2-A2BD-660CF19B7FE4}"/>
              </a:ext>
            </a:extLst>
          </p:cNvPr>
          <p:cNvSpPr txBox="1"/>
          <p:nvPr/>
        </p:nvSpPr>
        <p:spPr>
          <a:xfrm>
            <a:off x="5278886" y="6231219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1015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D528B6F-7599-41FB-A768-767E8187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8" y="139084"/>
            <a:ext cx="6343650" cy="1981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F1F95BA-E248-56B7-0725-24890E18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21" y="2146916"/>
            <a:ext cx="7981950" cy="4572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4DAA28E-F5FF-554E-03ED-1922815053A7}"/>
              </a:ext>
            </a:extLst>
          </p:cNvPr>
          <p:cNvSpPr txBox="1"/>
          <p:nvPr/>
        </p:nvSpPr>
        <p:spPr>
          <a:xfrm>
            <a:off x="408372" y="532661"/>
            <a:ext cx="137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6FF94C-21F4-2DFD-47D8-6DED2ACB53B8}"/>
              </a:ext>
            </a:extLst>
          </p:cNvPr>
          <p:cNvSpPr txBox="1"/>
          <p:nvPr/>
        </p:nvSpPr>
        <p:spPr>
          <a:xfrm>
            <a:off x="408372" y="1326472"/>
            <a:ext cx="137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AE21ACD-7FFD-CC38-A3BD-4DDCD89E7EA0}"/>
              </a:ext>
            </a:extLst>
          </p:cNvPr>
          <p:cNvSpPr txBox="1"/>
          <p:nvPr/>
        </p:nvSpPr>
        <p:spPr>
          <a:xfrm>
            <a:off x="4333782" y="532661"/>
            <a:ext cx="137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D74DB50-0997-A307-3C8D-7E8EA75A2FB1}"/>
              </a:ext>
            </a:extLst>
          </p:cNvPr>
          <p:cNvSpPr txBox="1"/>
          <p:nvPr/>
        </p:nvSpPr>
        <p:spPr>
          <a:xfrm>
            <a:off x="724547" y="929567"/>
            <a:ext cx="40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D3D2543-6CEE-043F-1872-71AE9670B25C}"/>
              </a:ext>
            </a:extLst>
          </p:cNvPr>
          <p:cNvSpPr txBox="1"/>
          <p:nvPr/>
        </p:nvSpPr>
        <p:spPr>
          <a:xfrm>
            <a:off x="4738733" y="929567"/>
            <a:ext cx="40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49E26DB-F8DB-905B-676F-C271D352B214}"/>
              </a:ext>
            </a:extLst>
          </p:cNvPr>
          <p:cNvSpPr txBox="1"/>
          <p:nvPr/>
        </p:nvSpPr>
        <p:spPr>
          <a:xfrm>
            <a:off x="4759216" y="1417864"/>
            <a:ext cx="40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31A3CFA-AE21-F01A-750D-50AAF2F47247}"/>
              </a:ext>
            </a:extLst>
          </p:cNvPr>
          <p:cNvSpPr txBox="1"/>
          <p:nvPr/>
        </p:nvSpPr>
        <p:spPr>
          <a:xfrm>
            <a:off x="4252172" y="2877845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drinking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AEEE967-ECFF-705A-6B44-5AC0D9128AD4}"/>
              </a:ext>
            </a:extLst>
          </p:cNvPr>
          <p:cNvSpPr txBox="1"/>
          <p:nvPr/>
        </p:nvSpPr>
        <p:spPr>
          <a:xfrm>
            <a:off x="9136370" y="2871927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fishing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02134A1-0C9D-5280-0BC6-165955E254C4}"/>
              </a:ext>
            </a:extLst>
          </p:cNvPr>
          <p:cNvSpPr txBox="1"/>
          <p:nvPr/>
        </p:nvSpPr>
        <p:spPr>
          <a:xfrm>
            <a:off x="6318058" y="3287658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9CCDF37-70D3-84B5-2FF4-F140527014A9}"/>
              </a:ext>
            </a:extLst>
          </p:cNvPr>
          <p:cNvSpPr txBox="1"/>
          <p:nvPr/>
        </p:nvSpPr>
        <p:spPr>
          <a:xfrm>
            <a:off x="3912324" y="3734514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crying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FA5AECF-6DFF-3F5A-7C69-02FB21048FB2}"/>
              </a:ext>
            </a:extLst>
          </p:cNvPr>
          <p:cNvSpPr txBox="1"/>
          <p:nvPr/>
        </p:nvSpPr>
        <p:spPr>
          <a:xfrm>
            <a:off x="5350945" y="4072302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drawing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B3276D2-D1B0-CBC6-D7F0-01DCCF6EDD66}"/>
              </a:ext>
            </a:extLst>
          </p:cNvPr>
          <p:cNvSpPr txBox="1"/>
          <p:nvPr/>
        </p:nvSpPr>
        <p:spPr>
          <a:xfrm>
            <a:off x="5705151" y="4512144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listening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9EBD040-8AB9-B298-39D2-03F3D9989754}"/>
              </a:ext>
            </a:extLst>
          </p:cNvPr>
          <p:cNvSpPr txBox="1"/>
          <p:nvPr/>
        </p:nvSpPr>
        <p:spPr>
          <a:xfrm>
            <a:off x="6579601" y="4897412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45FF4308-E9CE-A3EE-AF91-A0339493B3ED}"/>
              </a:ext>
            </a:extLst>
          </p:cNvPr>
          <p:cNvSpPr txBox="1"/>
          <p:nvPr/>
        </p:nvSpPr>
        <p:spPr>
          <a:xfrm>
            <a:off x="3155431" y="5322112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        taking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DDB2E38-1360-B9F7-E685-DB3DDDAC83D1}"/>
              </a:ext>
            </a:extLst>
          </p:cNvPr>
          <p:cNvSpPr txBox="1"/>
          <p:nvPr/>
        </p:nvSpPr>
        <p:spPr>
          <a:xfrm>
            <a:off x="4134382" y="5736630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cooking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03CA3706-F7CC-F495-4B8B-8B98E047BB18}"/>
              </a:ext>
            </a:extLst>
          </p:cNvPr>
          <p:cNvSpPr txBox="1"/>
          <p:nvPr/>
        </p:nvSpPr>
        <p:spPr>
          <a:xfrm>
            <a:off x="4134382" y="6148762"/>
            <a:ext cx="218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swimming</a:t>
            </a:r>
          </a:p>
        </p:txBody>
      </p:sp>
    </p:spTree>
    <p:extLst>
      <p:ext uri="{BB962C8B-B14F-4D97-AF65-F5344CB8AC3E}">
        <p14:creationId xmlns:p14="http://schemas.microsoft.com/office/powerpoint/2010/main" val="28243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4CBFB5C-990D-B78B-F63D-1A1E9AF73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8" y="799585"/>
            <a:ext cx="8512159" cy="4949400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74606119-9F0D-C54D-35E3-C515850CC5D4}"/>
              </a:ext>
            </a:extLst>
          </p:cNvPr>
          <p:cNvSpPr/>
          <p:nvPr/>
        </p:nvSpPr>
        <p:spPr>
          <a:xfrm>
            <a:off x="2104008" y="1189607"/>
            <a:ext cx="443884" cy="30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A4824E3-4CAE-50C8-EC2E-F2D4F38BB371}"/>
              </a:ext>
            </a:extLst>
          </p:cNvPr>
          <p:cNvSpPr/>
          <p:nvPr/>
        </p:nvSpPr>
        <p:spPr>
          <a:xfrm>
            <a:off x="2325950" y="1837080"/>
            <a:ext cx="443884" cy="30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0CFFB4B-BFFF-06FE-0AE4-2BB94E123091}"/>
              </a:ext>
            </a:extLst>
          </p:cNvPr>
          <p:cNvSpPr/>
          <p:nvPr/>
        </p:nvSpPr>
        <p:spPr>
          <a:xfrm>
            <a:off x="6766265" y="1837079"/>
            <a:ext cx="443884" cy="30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77A22665-DF5A-A8FA-82CD-D81CB339E07B}"/>
              </a:ext>
            </a:extLst>
          </p:cNvPr>
          <p:cNvSpPr/>
          <p:nvPr/>
        </p:nvSpPr>
        <p:spPr>
          <a:xfrm>
            <a:off x="3009531" y="1491448"/>
            <a:ext cx="665824" cy="30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173C50D-70FE-4112-FBAA-F1B7D1A0B41F}"/>
              </a:ext>
            </a:extLst>
          </p:cNvPr>
          <p:cNvSpPr/>
          <p:nvPr/>
        </p:nvSpPr>
        <p:spPr>
          <a:xfrm>
            <a:off x="6988207" y="1189607"/>
            <a:ext cx="665824" cy="30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D9BB164E-5C5B-61EB-3FEA-26BA05F91F99}"/>
              </a:ext>
            </a:extLst>
          </p:cNvPr>
          <p:cNvSpPr/>
          <p:nvPr/>
        </p:nvSpPr>
        <p:spPr>
          <a:xfrm>
            <a:off x="6877237" y="1513343"/>
            <a:ext cx="544495" cy="30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6EA518C-5363-C6F0-50A6-15869E0DC5B4}"/>
              </a:ext>
            </a:extLst>
          </p:cNvPr>
          <p:cNvSpPr txBox="1"/>
          <p:nvPr/>
        </p:nvSpPr>
        <p:spPr>
          <a:xfrm>
            <a:off x="1908699" y="3274285"/>
            <a:ext cx="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D1345CB-728B-5BF5-607C-3409BE9AF83B}"/>
              </a:ext>
            </a:extLst>
          </p:cNvPr>
          <p:cNvSpPr txBox="1"/>
          <p:nvPr/>
        </p:nvSpPr>
        <p:spPr>
          <a:xfrm>
            <a:off x="1902064" y="3586483"/>
            <a:ext cx="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9863916-CEFB-520B-5805-1FAC7528044D}"/>
              </a:ext>
            </a:extLst>
          </p:cNvPr>
          <p:cNvSpPr txBox="1"/>
          <p:nvPr/>
        </p:nvSpPr>
        <p:spPr>
          <a:xfrm>
            <a:off x="1925333" y="3883107"/>
            <a:ext cx="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FCA4346-BCBB-62E4-2271-8DAA129A6E49}"/>
              </a:ext>
            </a:extLst>
          </p:cNvPr>
          <p:cNvSpPr txBox="1"/>
          <p:nvPr/>
        </p:nvSpPr>
        <p:spPr>
          <a:xfrm>
            <a:off x="1908699" y="4491929"/>
            <a:ext cx="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92E74A2-51CF-9841-18A9-C8BB0788B0D5}"/>
              </a:ext>
            </a:extLst>
          </p:cNvPr>
          <p:cNvSpPr txBox="1"/>
          <p:nvPr/>
        </p:nvSpPr>
        <p:spPr>
          <a:xfrm>
            <a:off x="1902063" y="4818265"/>
            <a:ext cx="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33526ED-5749-7EA4-74A3-12F86EF393D1}"/>
              </a:ext>
            </a:extLst>
          </p:cNvPr>
          <p:cNvSpPr txBox="1"/>
          <p:nvPr/>
        </p:nvSpPr>
        <p:spPr>
          <a:xfrm>
            <a:off x="1893184" y="5119916"/>
            <a:ext cx="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58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6C7D3E28-2F8C-3776-75CA-25C9701C9369}"/>
              </a:ext>
            </a:extLst>
          </p:cNvPr>
          <p:cNvSpPr txBox="1"/>
          <p:nvPr/>
        </p:nvSpPr>
        <p:spPr>
          <a:xfrm>
            <a:off x="5672831" y="301841"/>
            <a:ext cx="534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book at page 46.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D71F4F-4DAD-AD16-131A-2EFD3BAC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205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54761F-8B50-E65C-505B-9FCBEF210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12" y="0"/>
            <a:ext cx="7365012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2FCF57A-DD79-6AAE-0859-12301083019D}"/>
              </a:ext>
            </a:extLst>
          </p:cNvPr>
          <p:cNvSpPr txBox="1"/>
          <p:nvPr/>
        </p:nvSpPr>
        <p:spPr>
          <a:xfrm>
            <a:off x="3726102" y="1199807"/>
            <a:ext cx="365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Dario’s learning tips.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BD1BE77-EEA6-0C06-831A-CC00BA27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48" y="2057606"/>
            <a:ext cx="9756966" cy="31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0917CD6-2317-1C9A-50EF-F8E55EF28C00}"/>
              </a:ext>
            </a:extLst>
          </p:cNvPr>
          <p:cNvSpPr txBox="1"/>
          <p:nvPr/>
        </p:nvSpPr>
        <p:spPr>
          <a:xfrm>
            <a:off x="596348" y="705678"/>
            <a:ext cx="5347252" cy="1200329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Do you like comics?</a:t>
            </a:r>
          </a:p>
          <a:p>
            <a:r>
              <a:rPr lang="hr-HR" sz="2400"/>
              <a:t>What is your favourite?</a:t>
            </a:r>
          </a:p>
          <a:p>
            <a:r>
              <a:rPr lang="hr-HR" sz="2400"/>
              <a:t>Do you know any films based on comics?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DAF7316-449D-33CF-C68F-F6B892A4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20" y="257175"/>
            <a:ext cx="5467350" cy="66008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754BE97-20C0-2146-643C-1B6FE51E1AEA}"/>
              </a:ext>
            </a:extLst>
          </p:cNvPr>
          <p:cNvSpPr txBox="1"/>
          <p:nvPr/>
        </p:nvSpPr>
        <p:spPr>
          <a:xfrm>
            <a:off x="596348" y="2415209"/>
            <a:ext cx="526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comic at page 44.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1B84F68-1D14-4A0D-D645-22F0E06A8F76}"/>
              </a:ext>
            </a:extLst>
          </p:cNvPr>
          <p:cNvSpPr txBox="1"/>
          <p:nvPr/>
        </p:nvSpPr>
        <p:spPr>
          <a:xfrm>
            <a:off x="516835" y="3514662"/>
            <a:ext cx="5347252" cy="1938992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What is Adam doing?</a:t>
            </a:r>
          </a:p>
          <a:p>
            <a:r>
              <a:rPr lang="hr-HR" sz="2400"/>
              <a:t>What’s the weather like?</a:t>
            </a:r>
          </a:p>
          <a:p>
            <a:r>
              <a:rPr lang="hr-HR" sz="2400"/>
              <a:t>What is the girl wearing?</a:t>
            </a:r>
          </a:p>
          <a:p>
            <a:r>
              <a:rPr lang="hr-HR" sz="2400"/>
              <a:t>Who is walking the dog?</a:t>
            </a:r>
          </a:p>
          <a:p>
            <a:r>
              <a:rPr lang="hr-HR" sz="2400"/>
              <a:t>What does the coffee cup say?</a:t>
            </a:r>
          </a:p>
        </p:txBody>
      </p:sp>
    </p:spTree>
    <p:extLst>
      <p:ext uri="{BB962C8B-B14F-4D97-AF65-F5344CB8AC3E}">
        <p14:creationId xmlns:p14="http://schemas.microsoft.com/office/powerpoint/2010/main" val="28560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CF9F19B-DFF0-425B-2968-DED54383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4975233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131FB4F-BC2B-6C7B-299F-7F3BE8D5150D}"/>
              </a:ext>
            </a:extLst>
          </p:cNvPr>
          <p:cNvSpPr txBox="1"/>
          <p:nvPr/>
        </p:nvSpPr>
        <p:spPr>
          <a:xfrm>
            <a:off x="7253824" y="454741"/>
            <a:ext cx="381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instructions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own</a:t>
            </a:r>
            <a:r>
              <a:rPr lang="hr-HR" sz="2400" dirty="0"/>
              <a:t> </a:t>
            </a:r>
            <a:r>
              <a:rPr lang="hr-HR" sz="2400" dirty="0" err="1"/>
              <a:t>comic</a:t>
            </a:r>
            <a:r>
              <a:rPr lang="hr-HR" sz="2400" dirty="0"/>
              <a:t>. </a:t>
            </a:r>
          </a:p>
        </p:txBody>
      </p:sp>
      <p:pic>
        <p:nvPicPr>
          <p:cNvPr id="3" name="Picture 2" descr="Engineering drawing, calendar&#10;&#10;Description automatically generated with medium confidence">
            <a:extLst>
              <a:ext uri="{FF2B5EF4-FFF2-40B4-BE49-F238E27FC236}">
                <a16:creationId xmlns:a16="http://schemas.microsoft.com/office/drawing/2014/main" id="{FAF3A310-AFB1-121C-4968-9E81F22C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7" y="1797327"/>
            <a:ext cx="4475520" cy="44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5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150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UNIT 2: Time for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24</cp:revision>
  <dcterms:created xsi:type="dcterms:W3CDTF">2022-09-17T10:21:00Z</dcterms:created>
  <dcterms:modified xsi:type="dcterms:W3CDTF">2022-10-17T08:17:07Z</dcterms:modified>
</cp:coreProperties>
</file>